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103" d="100"/>
          <a:sy n="103" d="100"/>
        </p:scale>
        <p:origin x="18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03173-4951-374B-BFE3-E35D5872AE7E}"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52753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03173-4951-374B-BFE3-E35D5872AE7E}"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92500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03173-4951-374B-BFE3-E35D5872AE7E}"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01592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03173-4951-374B-BFE3-E35D5872AE7E}"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42598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03173-4951-374B-BFE3-E35D5872AE7E}" type="datetimeFigureOut">
              <a:rPr lang="en-US" smtClean="0"/>
              <a:t>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28455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03173-4951-374B-BFE3-E35D5872AE7E}"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75094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03173-4951-374B-BFE3-E35D5872AE7E}" type="datetimeFigureOut">
              <a:rPr lang="en-US" smtClean="0"/>
              <a:t>3/18/20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34403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03173-4951-374B-BFE3-E35D5872AE7E}" type="datetimeFigureOut">
              <a:rPr lang="en-US" smtClean="0"/>
              <a:t>3/18/20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6994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03173-4951-374B-BFE3-E35D5872AE7E}" type="datetimeFigureOut">
              <a:rPr lang="en-US" smtClean="0"/>
              <a:t>3/18/20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93085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03173-4951-374B-BFE3-E35D5872AE7E}"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385063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03173-4951-374B-BFE3-E35D5872AE7E}" type="datetimeFigureOut">
              <a:rPr lang="en-US" smtClean="0"/>
              <a:t>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BA167-758C-3048-BDB2-316E734D23BA}" type="slidenum">
              <a:rPr lang="en-US" smtClean="0"/>
              <a:t>‹#›</a:t>
            </a:fld>
            <a:endParaRPr lang="en-US"/>
          </a:p>
        </p:txBody>
      </p:sp>
    </p:spTree>
    <p:extLst>
      <p:ext uri="{BB962C8B-B14F-4D97-AF65-F5344CB8AC3E}">
        <p14:creationId xmlns:p14="http://schemas.microsoft.com/office/powerpoint/2010/main" val="284128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03173-4951-374B-BFE3-E35D5872AE7E}" type="datetimeFigureOut">
              <a:rPr lang="en-US" smtClean="0"/>
              <a:t>3/18/20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BA167-758C-3048-BDB2-316E734D23BA}" type="slidenum">
              <a:rPr lang="en-US" smtClean="0"/>
              <a:t>‹#›</a:t>
            </a:fld>
            <a:endParaRPr lang="en-US"/>
          </a:p>
        </p:txBody>
      </p:sp>
    </p:spTree>
    <p:extLst>
      <p:ext uri="{BB962C8B-B14F-4D97-AF65-F5344CB8AC3E}">
        <p14:creationId xmlns:p14="http://schemas.microsoft.com/office/powerpoint/2010/main" val="230883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356" y="838017"/>
            <a:ext cx="7934511" cy="4832093"/>
          </a:xfrm>
          <a:prstGeom prst="rect">
            <a:avLst/>
          </a:prstGeom>
          <a:noFill/>
        </p:spPr>
        <p:txBody>
          <a:bodyPr wrap="square" rtlCol="0">
            <a:spAutoFit/>
          </a:bodyPr>
          <a:lstStyle/>
          <a:p>
            <a:r>
              <a:rPr lang="en-US" sz="2800" dirty="0">
                <a:latin typeface="Chalkboard"/>
                <a:cs typeface="Chalkboard"/>
              </a:rPr>
              <a:t>These are some basic navigational instructions for this learning platform. We highly suggest that you take some time to explore the website with your child to become familiar with it this weekend. We are all learning how to use Google Classroom together, so please take it one step at a time. If you have any questions or concerns, please do not hesitate to reach out to your child’s teacher.</a:t>
            </a:r>
          </a:p>
          <a:p>
            <a:pPr algn="ctr"/>
            <a:r>
              <a:rPr lang="en-US" sz="2800" dirty="0">
                <a:latin typeface="Chalkboard"/>
                <a:cs typeface="Chalkboard"/>
              </a:rPr>
              <a:t>Thank you!</a:t>
            </a:r>
          </a:p>
          <a:p>
            <a:pPr algn="ctr"/>
            <a:endParaRPr lang="en-US" sz="2800" dirty="0">
              <a:latin typeface="Chalkboard"/>
              <a:cs typeface="Chalkboard"/>
            </a:endParaRPr>
          </a:p>
        </p:txBody>
      </p:sp>
      <p:sp>
        <p:nvSpPr>
          <p:cNvPr id="4" name="TextBox 3"/>
          <p:cNvSpPr txBox="1"/>
          <p:nvPr/>
        </p:nvSpPr>
        <p:spPr>
          <a:xfrm>
            <a:off x="340425" y="68576"/>
            <a:ext cx="8471334" cy="769441"/>
          </a:xfrm>
          <a:prstGeom prst="rect">
            <a:avLst/>
          </a:prstGeom>
          <a:noFill/>
        </p:spPr>
        <p:txBody>
          <a:bodyPr wrap="square" rtlCol="0">
            <a:spAutoFit/>
          </a:bodyPr>
          <a:lstStyle/>
          <a:p>
            <a:pPr algn="ctr"/>
            <a:r>
              <a:rPr lang="en-US" sz="4400" b="1" u="sng" dirty="0">
                <a:latin typeface="Chalkboard"/>
                <a:cs typeface="Chalkboard"/>
              </a:rPr>
              <a:t>Google Classroom Instructions</a:t>
            </a:r>
          </a:p>
        </p:txBody>
      </p:sp>
      <p:sp>
        <p:nvSpPr>
          <p:cNvPr id="6" name="Rectangle 5"/>
          <p:cNvSpPr/>
          <p:nvPr/>
        </p:nvSpPr>
        <p:spPr>
          <a:xfrm>
            <a:off x="471355" y="5311167"/>
            <a:ext cx="8340403" cy="1446550"/>
          </a:xfrm>
          <a:prstGeom prst="rect">
            <a:avLst/>
          </a:prstGeom>
        </p:spPr>
        <p:txBody>
          <a:bodyPr wrap="square">
            <a:spAutoFit/>
          </a:bodyPr>
          <a:lstStyle/>
          <a:p>
            <a:r>
              <a:rPr lang="en-US" sz="2200" b="1" dirty="0">
                <a:effectLst>
                  <a:glow rad="228600">
                    <a:schemeClr val="accent3">
                      <a:satMod val="175000"/>
                      <a:alpha val="40000"/>
                    </a:schemeClr>
                  </a:glow>
                </a:effectLst>
                <a:latin typeface="Chalkboard"/>
                <a:cs typeface="Chalkboard"/>
              </a:rPr>
              <a:t>** As a reminder, remote learning on Google Classroom will being on Monday March 23</a:t>
            </a:r>
            <a:r>
              <a:rPr lang="en-US" sz="2200" b="1" baseline="30000" dirty="0">
                <a:effectLst>
                  <a:glow rad="228600">
                    <a:schemeClr val="accent3">
                      <a:satMod val="175000"/>
                      <a:alpha val="40000"/>
                    </a:schemeClr>
                  </a:glow>
                </a:effectLst>
                <a:latin typeface="Chalkboard"/>
                <a:cs typeface="Chalkboard"/>
              </a:rPr>
              <a:t>rd</a:t>
            </a:r>
            <a:r>
              <a:rPr lang="en-US" sz="2200" b="1" dirty="0">
                <a:effectLst>
                  <a:glow rad="228600">
                    <a:schemeClr val="accent3">
                      <a:satMod val="175000"/>
                      <a:alpha val="40000"/>
                    </a:schemeClr>
                  </a:glow>
                </a:effectLst>
                <a:latin typeface="Chalkboard"/>
                <a:cs typeface="Chalkboard"/>
              </a:rPr>
              <a:t> at 9:00am. Attendance data will be officially recorded for our school records.</a:t>
            </a:r>
          </a:p>
          <a:p>
            <a:endParaRPr lang="en-US" sz="2200" b="1" dirty="0">
              <a:latin typeface="Chalkboard"/>
              <a:cs typeface="Chalkboard"/>
            </a:endParaRPr>
          </a:p>
        </p:txBody>
      </p:sp>
    </p:spTree>
    <p:extLst>
      <p:ext uri="{BB962C8B-B14F-4D97-AF65-F5344CB8AC3E}">
        <p14:creationId xmlns:p14="http://schemas.microsoft.com/office/powerpoint/2010/main" val="2677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3783" y="549949"/>
            <a:ext cx="2854329" cy="2062103"/>
          </a:xfrm>
          <a:prstGeom prst="rect">
            <a:avLst/>
          </a:prstGeom>
          <a:noFill/>
        </p:spPr>
        <p:txBody>
          <a:bodyPr wrap="square" rtlCol="0">
            <a:spAutoFit/>
          </a:bodyPr>
          <a:lstStyle/>
          <a:p>
            <a:r>
              <a:rPr lang="en-US" sz="3200" u="sng" dirty="0">
                <a:latin typeface="Chalkboard"/>
                <a:cs typeface="Chalkboard"/>
              </a:rPr>
              <a:t>Step 1:</a:t>
            </a:r>
            <a:r>
              <a:rPr lang="en-US" sz="3200" dirty="0">
                <a:latin typeface="Chalkboard"/>
                <a:cs typeface="Chalkboard"/>
              </a:rPr>
              <a:t> Log in and click on your class (1-217). </a:t>
            </a:r>
          </a:p>
        </p:txBody>
      </p:sp>
      <p:pic>
        <p:nvPicPr>
          <p:cNvPr id="6" name="Picture 5" descr="Screen Shot 2020-03-18 at 12.49.27 PM.png"/>
          <p:cNvPicPr>
            <a:picLocks noChangeAspect="1"/>
          </p:cNvPicPr>
          <p:nvPr/>
        </p:nvPicPr>
        <p:blipFill rotWithShape="1">
          <a:blip r:embed="rId2">
            <a:extLst>
              <a:ext uri="{28A0092B-C50C-407E-A947-70E740481C1C}">
                <a14:useLocalDpi xmlns:a14="http://schemas.microsoft.com/office/drawing/2010/main" val="0"/>
              </a:ext>
            </a:extLst>
          </a:blip>
          <a:srcRect r="48166" b="17334"/>
          <a:stretch/>
        </p:blipFill>
        <p:spPr>
          <a:xfrm>
            <a:off x="890342" y="104753"/>
            <a:ext cx="3431706" cy="2919968"/>
          </a:xfrm>
          <a:prstGeom prst="rect">
            <a:avLst/>
          </a:prstGeom>
        </p:spPr>
      </p:pic>
      <p:pic>
        <p:nvPicPr>
          <p:cNvPr id="7" name="Picture 6" descr="Screen Shot 2020-03-18 at 12.4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42" y="3422929"/>
            <a:ext cx="3551407" cy="2050377"/>
          </a:xfrm>
          <a:prstGeom prst="rect">
            <a:avLst/>
          </a:prstGeom>
        </p:spPr>
      </p:pic>
      <p:sp>
        <p:nvSpPr>
          <p:cNvPr id="8" name="TextBox 7"/>
          <p:cNvSpPr txBox="1"/>
          <p:nvPr/>
        </p:nvSpPr>
        <p:spPr>
          <a:xfrm>
            <a:off x="4669244" y="3517566"/>
            <a:ext cx="4474756" cy="3046988"/>
          </a:xfrm>
          <a:prstGeom prst="rect">
            <a:avLst/>
          </a:prstGeom>
          <a:noFill/>
        </p:spPr>
        <p:txBody>
          <a:bodyPr wrap="square" rtlCol="0">
            <a:spAutoFit/>
          </a:bodyPr>
          <a:lstStyle/>
          <a:p>
            <a:r>
              <a:rPr lang="en-US" sz="2400" u="sng" dirty="0">
                <a:latin typeface="Chalkboard"/>
                <a:cs typeface="Chalkboard"/>
              </a:rPr>
              <a:t>Step 2:</a:t>
            </a:r>
            <a:r>
              <a:rPr lang="en-US" sz="2400" dirty="0">
                <a:latin typeface="Chalkboard"/>
                <a:cs typeface="Chalkboard"/>
              </a:rPr>
              <a:t> Check the </a:t>
            </a:r>
            <a:r>
              <a:rPr lang="en-US" sz="2400" b="1" dirty="0">
                <a:latin typeface="Chalkboard"/>
                <a:cs typeface="Chalkboard"/>
              </a:rPr>
              <a:t>“stream” </a:t>
            </a:r>
            <a:r>
              <a:rPr lang="en-US" sz="2400" dirty="0">
                <a:latin typeface="Chalkboard"/>
                <a:cs typeface="Chalkboard"/>
              </a:rPr>
              <a:t>tab for announcements.</a:t>
            </a:r>
          </a:p>
          <a:p>
            <a:endParaRPr lang="en-US" sz="2400" dirty="0">
              <a:latin typeface="Chalkboard"/>
              <a:cs typeface="Chalkboard"/>
            </a:endParaRPr>
          </a:p>
          <a:p>
            <a:r>
              <a:rPr lang="en-US" sz="2400" dirty="0">
                <a:latin typeface="Chalkboard"/>
                <a:cs typeface="Chalkboard"/>
              </a:rPr>
              <a:t>**Parents you can post questions in this tab and help each other out if you come across any questions or difficulties. </a:t>
            </a:r>
          </a:p>
        </p:txBody>
      </p:sp>
    </p:spTree>
    <p:extLst>
      <p:ext uri="{BB962C8B-B14F-4D97-AF65-F5344CB8AC3E}">
        <p14:creationId xmlns:p14="http://schemas.microsoft.com/office/powerpoint/2010/main" val="140516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83783" y="240829"/>
            <a:ext cx="4111281" cy="3170099"/>
          </a:xfrm>
          <a:prstGeom prst="rect">
            <a:avLst/>
          </a:prstGeom>
          <a:noFill/>
        </p:spPr>
        <p:txBody>
          <a:bodyPr wrap="square" rtlCol="0">
            <a:spAutoFit/>
          </a:bodyPr>
          <a:lstStyle/>
          <a:p>
            <a:r>
              <a:rPr lang="en-US" sz="2000" u="sng" dirty="0">
                <a:latin typeface="Chalkboard"/>
                <a:cs typeface="Chalkboard"/>
              </a:rPr>
              <a:t>Step 3:</a:t>
            </a:r>
            <a:r>
              <a:rPr lang="en-US" sz="2000" b="1" dirty="0">
                <a:latin typeface="Chalkboard"/>
                <a:cs typeface="Chalkboard"/>
              </a:rPr>
              <a:t> </a:t>
            </a:r>
            <a:r>
              <a:rPr lang="en-US" sz="2000" dirty="0">
                <a:latin typeface="Chalkboard"/>
                <a:cs typeface="Chalkboard"/>
              </a:rPr>
              <a:t>Click on the “</a:t>
            </a:r>
            <a:r>
              <a:rPr lang="en-US" sz="2000" b="1" dirty="0">
                <a:latin typeface="Chalkboard"/>
                <a:cs typeface="Chalkboard"/>
              </a:rPr>
              <a:t>classwork”</a:t>
            </a:r>
            <a:r>
              <a:rPr lang="en-US" sz="2000" dirty="0">
                <a:latin typeface="Chalkboard"/>
                <a:cs typeface="Chalkboard"/>
              </a:rPr>
              <a:t> tab. </a:t>
            </a:r>
          </a:p>
          <a:p>
            <a:pPr marL="342900" indent="-342900">
              <a:buFont typeface="Arial"/>
              <a:buChar char="•"/>
            </a:pPr>
            <a:r>
              <a:rPr lang="en-US" sz="2000" dirty="0">
                <a:latin typeface="Chalkboard"/>
                <a:cs typeface="Chalkboard"/>
              </a:rPr>
              <a:t>Complete your attendance daily between 9-10am.</a:t>
            </a:r>
          </a:p>
          <a:p>
            <a:r>
              <a:rPr lang="en-US" sz="2000" dirty="0">
                <a:latin typeface="Chalkboard"/>
                <a:cs typeface="Chalkboard"/>
              </a:rPr>
              <a:t>**Be sure to fill out attendance if your child is also in ESL or SETTS on their specific Google classroom page.</a:t>
            </a:r>
          </a:p>
          <a:p>
            <a:endParaRPr lang="en-US" sz="2000" dirty="0">
              <a:latin typeface="Chalkboard"/>
              <a:cs typeface="Chalkboard"/>
            </a:endParaRPr>
          </a:p>
          <a:p>
            <a:pPr marL="342900" indent="-342900">
              <a:buFont typeface="Arial"/>
              <a:buChar char="•"/>
            </a:pPr>
            <a:r>
              <a:rPr lang="en-US" sz="2000" dirty="0">
                <a:latin typeface="Chalkboard"/>
                <a:cs typeface="Chalkboard"/>
              </a:rPr>
              <a:t>View the suggested schedule</a:t>
            </a:r>
          </a:p>
        </p:txBody>
      </p:sp>
      <p:sp>
        <p:nvSpPr>
          <p:cNvPr id="8" name="TextBox 7"/>
          <p:cNvSpPr txBox="1"/>
          <p:nvPr/>
        </p:nvSpPr>
        <p:spPr>
          <a:xfrm>
            <a:off x="4669244" y="3655099"/>
            <a:ext cx="4474756" cy="2862322"/>
          </a:xfrm>
          <a:prstGeom prst="rect">
            <a:avLst/>
          </a:prstGeom>
          <a:noFill/>
        </p:spPr>
        <p:txBody>
          <a:bodyPr wrap="square" rtlCol="0">
            <a:spAutoFit/>
          </a:bodyPr>
          <a:lstStyle/>
          <a:p>
            <a:r>
              <a:rPr lang="en-US" sz="2000" u="sng" dirty="0">
                <a:latin typeface="Chalkboard"/>
                <a:cs typeface="Chalkboard"/>
              </a:rPr>
              <a:t>Step 4:</a:t>
            </a:r>
            <a:r>
              <a:rPr lang="en-US" sz="2000" b="1" dirty="0">
                <a:latin typeface="Chalkboard"/>
                <a:cs typeface="Chalkboard"/>
              </a:rPr>
              <a:t> </a:t>
            </a:r>
            <a:r>
              <a:rPr lang="en-US" sz="2000" dirty="0">
                <a:latin typeface="Chalkboard"/>
                <a:cs typeface="Chalkboard"/>
              </a:rPr>
              <a:t>Look under each of the content area headings (reading, writing, math). Please select the activities that you will be doing with your child.</a:t>
            </a:r>
          </a:p>
          <a:p>
            <a:r>
              <a:rPr lang="en-US" sz="2000" dirty="0">
                <a:latin typeface="Chalkboard"/>
                <a:cs typeface="Chalkboard"/>
              </a:rPr>
              <a:t>**Be mindful that some assignments have specific due dates and some assignments will be used daily, throughout this program.</a:t>
            </a:r>
          </a:p>
        </p:txBody>
      </p:sp>
      <p:pic>
        <p:nvPicPr>
          <p:cNvPr id="2" name="Picture 1" descr="Screen Shot 2020-03-18 at 12.49.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8" y="222599"/>
            <a:ext cx="4373146" cy="3090192"/>
          </a:xfrm>
          <a:prstGeom prst="rect">
            <a:avLst/>
          </a:prstGeom>
        </p:spPr>
      </p:pic>
      <p:pic>
        <p:nvPicPr>
          <p:cNvPr id="3" name="Picture 2" descr="Screen Shot 2020-03-18 at 1.03.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214" y="3535388"/>
            <a:ext cx="1876004" cy="3322611"/>
          </a:xfrm>
          <a:prstGeom prst="rect">
            <a:avLst/>
          </a:prstGeom>
        </p:spPr>
      </p:pic>
    </p:spTree>
    <p:extLst>
      <p:ext uri="{BB962C8B-B14F-4D97-AF65-F5344CB8AC3E}">
        <p14:creationId xmlns:p14="http://schemas.microsoft.com/office/powerpoint/2010/main" val="233635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257</Words>
  <Application>Microsoft Macintosh PowerPoint</Application>
  <PresentationFormat>On-screen Show (4:3)</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Chalkboard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Stamas</dc:creator>
  <cp:lastModifiedBy>stephanie_waring@yahoo.com</cp:lastModifiedBy>
  <cp:revision>12</cp:revision>
  <dcterms:created xsi:type="dcterms:W3CDTF">2020-03-18T16:50:26Z</dcterms:created>
  <dcterms:modified xsi:type="dcterms:W3CDTF">2020-03-18T17:39:25Z</dcterms:modified>
</cp:coreProperties>
</file>